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60522-EA06-F749-AF09-F60D353230EF}" v="10" dt="2021-10-18T16:36:23.4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79"/>
    <p:restoredTop sz="94712"/>
  </p:normalViewPr>
  <p:slideViewPr>
    <p:cSldViewPr snapToGrid="0" snapToObjects="1">
      <p:cViewPr>
        <p:scale>
          <a:sx n="134" d="100"/>
          <a:sy n="134" d="100"/>
        </p:scale>
        <p:origin x="-4952"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Giorgi" userId="1c851f50-38a3-4328-95fb-a88aab1aae65" providerId="ADAL" clId="{A7960522-EA06-F749-AF09-F60D353230EF}"/>
    <pc:docChg chg="undo custSel modSld">
      <pc:chgData name="Matteo Giorgi" userId="1c851f50-38a3-4328-95fb-a88aab1aae65" providerId="ADAL" clId="{A7960522-EA06-F749-AF09-F60D353230EF}" dt="2021-10-18T16:40:31.100" v="528" actId="20577"/>
      <pc:docMkLst>
        <pc:docMk/>
      </pc:docMkLst>
      <pc:sldChg chg="addSp delSp modSp mod">
        <pc:chgData name="Matteo Giorgi" userId="1c851f50-38a3-4328-95fb-a88aab1aae65" providerId="ADAL" clId="{A7960522-EA06-F749-AF09-F60D353230EF}" dt="2021-10-18T16:36:28.679" v="311" actId="20577"/>
        <pc:sldMkLst>
          <pc:docMk/>
          <pc:sldMk cId="284986892" sldId="257"/>
        </pc:sldMkLst>
        <pc:spChg chg="mod">
          <ac:chgData name="Matteo Giorgi" userId="1c851f50-38a3-4328-95fb-a88aab1aae65" providerId="ADAL" clId="{A7960522-EA06-F749-AF09-F60D353230EF}" dt="2021-10-18T16:36:28.679" v="311" actId="20577"/>
          <ac:spMkLst>
            <pc:docMk/>
            <pc:sldMk cId="284986892" sldId="257"/>
            <ac:spMk id="10" creationId="{318D467F-E006-F34B-9062-0A8C744795E0}"/>
          </ac:spMkLst>
        </pc:spChg>
        <pc:picChg chg="add mod">
          <ac:chgData name="Matteo Giorgi" userId="1c851f50-38a3-4328-95fb-a88aab1aae65" providerId="ADAL" clId="{A7960522-EA06-F749-AF09-F60D353230EF}" dt="2021-10-18T16:03:56.326" v="15" actId="1076"/>
          <ac:picMkLst>
            <pc:docMk/>
            <pc:sldMk cId="284986892" sldId="257"/>
            <ac:picMk id="4" creationId="{16851083-326E-3048-9D80-F7EF7A18AEAD}"/>
          </ac:picMkLst>
        </pc:picChg>
        <pc:picChg chg="del">
          <ac:chgData name="Matteo Giorgi" userId="1c851f50-38a3-4328-95fb-a88aab1aae65" providerId="ADAL" clId="{A7960522-EA06-F749-AF09-F60D353230EF}" dt="2021-10-18T16:03:03.123" v="7" actId="478"/>
          <ac:picMkLst>
            <pc:docMk/>
            <pc:sldMk cId="284986892" sldId="257"/>
            <ac:picMk id="7" creationId="{8422648C-4F82-614F-92E7-6D68E7872C5E}"/>
          </ac:picMkLst>
        </pc:picChg>
        <pc:picChg chg="add mod">
          <ac:chgData name="Matteo Giorgi" userId="1c851f50-38a3-4328-95fb-a88aab1aae65" providerId="ADAL" clId="{A7960522-EA06-F749-AF09-F60D353230EF}" dt="2021-10-18T16:04:28.659" v="21" actId="1076"/>
          <ac:picMkLst>
            <pc:docMk/>
            <pc:sldMk cId="284986892" sldId="257"/>
            <ac:picMk id="8" creationId="{62A40E99-0102-E94A-81C1-89B724818725}"/>
          </ac:picMkLst>
        </pc:picChg>
        <pc:picChg chg="del mod">
          <ac:chgData name="Matteo Giorgi" userId="1c851f50-38a3-4328-95fb-a88aab1aae65" providerId="ADAL" clId="{A7960522-EA06-F749-AF09-F60D353230EF}" dt="2021-10-18T16:03:51.143" v="13" actId="478"/>
          <ac:picMkLst>
            <pc:docMk/>
            <pc:sldMk cId="284986892" sldId="257"/>
            <ac:picMk id="9" creationId="{099BBC08-076B-2946-8C49-9A79F9366876}"/>
          </ac:picMkLst>
        </pc:picChg>
      </pc:sldChg>
      <pc:sldChg chg="addSp delSp modSp mod">
        <pc:chgData name="Matteo Giorgi" userId="1c851f50-38a3-4328-95fb-a88aab1aae65" providerId="ADAL" clId="{A7960522-EA06-F749-AF09-F60D353230EF}" dt="2021-10-18T16:38:42.621" v="446" actId="20577"/>
        <pc:sldMkLst>
          <pc:docMk/>
          <pc:sldMk cId="885128071" sldId="258"/>
        </pc:sldMkLst>
        <pc:spChg chg="mod">
          <ac:chgData name="Matteo Giorgi" userId="1c851f50-38a3-4328-95fb-a88aab1aae65" providerId="ADAL" clId="{A7960522-EA06-F749-AF09-F60D353230EF}" dt="2021-10-18T16:38:42.621" v="446" actId="20577"/>
          <ac:spMkLst>
            <pc:docMk/>
            <pc:sldMk cId="885128071" sldId="258"/>
            <ac:spMk id="8" creationId="{723E1333-2782-0143-9220-900EC5F39104}"/>
          </ac:spMkLst>
        </pc:spChg>
        <pc:picChg chg="add mod">
          <ac:chgData name="Matteo Giorgi" userId="1c851f50-38a3-4328-95fb-a88aab1aae65" providerId="ADAL" clId="{A7960522-EA06-F749-AF09-F60D353230EF}" dt="2021-10-18T16:09:45.180" v="30" actId="1076"/>
          <ac:picMkLst>
            <pc:docMk/>
            <pc:sldMk cId="885128071" sldId="258"/>
            <ac:picMk id="4" creationId="{2FFC02E1-C87C-6E44-81F0-D424691464B6}"/>
          </ac:picMkLst>
        </pc:picChg>
        <pc:picChg chg="del">
          <ac:chgData name="Matteo Giorgi" userId="1c851f50-38a3-4328-95fb-a88aab1aae65" providerId="ADAL" clId="{A7960522-EA06-F749-AF09-F60D353230EF}" dt="2021-10-18T16:09:51.750" v="31" actId="478"/>
          <ac:picMkLst>
            <pc:docMk/>
            <pc:sldMk cId="885128071" sldId="258"/>
            <ac:picMk id="5" creationId="{25DDD610-DA90-4D4D-9150-C3B3F05708BD}"/>
          </ac:picMkLst>
        </pc:picChg>
        <pc:picChg chg="del">
          <ac:chgData name="Matteo Giorgi" userId="1c851f50-38a3-4328-95fb-a88aab1aae65" providerId="ADAL" clId="{A7960522-EA06-F749-AF09-F60D353230EF}" dt="2021-10-18T16:09:37.885" v="27" actId="478"/>
          <ac:picMkLst>
            <pc:docMk/>
            <pc:sldMk cId="885128071" sldId="258"/>
            <ac:picMk id="7" creationId="{9292F073-EA78-0642-B6E6-B1D0DAF33526}"/>
          </ac:picMkLst>
        </pc:picChg>
        <pc:picChg chg="add mod">
          <ac:chgData name="Matteo Giorgi" userId="1c851f50-38a3-4328-95fb-a88aab1aae65" providerId="ADAL" clId="{A7960522-EA06-F749-AF09-F60D353230EF}" dt="2021-10-18T16:10:08.852" v="34" actId="1076"/>
          <ac:picMkLst>
            <pc:docMk/>
            <pc:sldMk cId="885128071" sldId="258"/>
            <ac:picMk id="9" creationId="{04DB9EC1-02EE-AB4C-84F4-7CB671370176}"/>
          </ac:picMkLst>
        </pc:picChg>
      </pc:sldChg>
      <pc:sldChg chg="addSp delSp modSp mod">
        <pc:chgData name="Matteo Giorgi" userId="1c851f50-38a3-4328-95fb-a88aab1aae65" providerId="ADAL" clId="{A7960522-EA06-F749-AF09-F60D353230EF}" dt="2021-10-18T16:39:57.410" v="521" actId="20577"/>
        <pc:sldMkLst>
          <pc:docMk/>
          <pc:sldMk cId="4158552953" sldId="259"/>
        </pc:sldMkLst>
        <pc:spChg chg="mod">
          <ac:chgData name="Matteo Giorgi" userId="1c851f50-38a3-4328-95fb-a88aab1aae65" providerId="ADAL" clId="{A7960522-EA06-F749-AF09-F60D353230EF}" dt="2021-10-18T16:39:57.410" v="521" actId="20577"/>
          <ac:spMkLst>
            <pc:docMk/>
            <pc:sldMk cId="4158552953" sldId="259"/>
            <ac:spMk id="10" creationId="{22AB3ABA-E6DF-0045-AA98-79AFFD6B6E23}"/>
          </ac:spMkLst>
        </pc:spChg>
        <pc:picChg chg="add mod">
          <ac:chgData name="Matteo Giorgi" userId="1c851f50-38a3-4328-95fb-a88aab1aae65" providerId="ADAL" clId="{A7960522-EA06-F749-AF09-F60D353230EF}" dt="2021-10-18T16:26:23.399" v="40" actId="14100"/>
          <ac:picMkLst>
            <pc:docMk/>
            <pc:sldMk cId="4158552953" sldId="259"/>
            <ac:picMk id="4" creationId="{05BB57A8-F6D4-E34A-9C74-EA433D361907}"/>
          </ac:picMkLst>
        </pc:picChg>
        <pc:picChg chg="del">
          <ac:chgData name="Matteo Giorgi" userId="1c851f50-38a3-4328-95fb-a88aab1aae65" providerId="ADAL" clId="{A7960522-EA06-F749-AF09-F60D353230EF}" dt="2021-10-18T16:26:00.500" v="35" actId="478"/>
          <ac:picMkLst>
            <pc:docMk/>
            <pc:sldMk cId="4158552953" sldId="259"/>
            <ac:picMk id="7" creationId="{B23CD262-8109-184B-8B0D-806282898381}"/>
          </ac:picMkLst>
        </pc:picChg>
        <pc:picChg chg="add mod">
          <ac:chgData name="Matteo Giorgi" userId="1c851f50-38a3-4328-95fb-a88aab1aae65" providerId="ADAL" clId="{A7960522-EA06-F749-AF09-F60D353230EF}" dt="2021-10-18T16:27:25.176" v="47" actId="1076"/>
          <ac:picMkLst>
            <pc:docMk/>
            <pc:sldMk cId="4158552953" sldId="259"/>
            <ac:picMk id="8" creationId="{213DE808-C5DE-FF44-B565-1E6BCB1B88F3}"/>
          </ac:picMkLst>
        </pc:picChg>
        <pc:picChg chg="del">
          <ac:chgData name="Matteo Giorgi" userId="1c851f50-38a3-4328-95fb-a88aab1aae65" providerId="ADAL" clId="{A7960522-EA06-F749-AF09-F60D353230EF}" dt="2021-10-18T16:27:22.327" v="46" actId="478"/>
          <ac:picMkLst>
            <pc:docMk/>
            <pc:sldMk cId="4158552953" sldId="259"/>
            <ac:picMk id="9" creationId="{17076607-F12D-B24B-B007-3022CB8DD761}"/>
          </ac:picMkLst>
        </pc:picChg>
      </pc:sldChg>
      <pc:sldChg chg="addSp delSp modSp mod">
        <pc:chgData name="Matteo Giorgi" userId="1c851f50-38a3-4328-95fb-a88aab1aae65" providerId="ADAL" clId="{A7960522-EA06-F749-AF09-F60D353230EF}" dt="2021-10-18T16:40:31.100" v="528" actId="20577"/>
        <pc:sldMkLst>
          <pc:docMk/>
          <pc:sldMk cId="2275071201" sldId="260"/>
        </pc:sldMkLst>
        <pc:spChg chg="mod">
          <ac:chgData name="Matteo Giorgi" userId="1c851f50-38a3-4328-95fb-a88aab1aae65" providerId="ADAL" clId="{A7960522-EA06-F749-AF09-F60D353230EF}" dt="2021-10-18T14:12:44.972" v="4" actId="20577"/>
          <ac:spMkLst>
            <pc:docMk/>
            <pc:sldMk cId="2275071201" sldId="260"/>
            <ac:spMk id="2" creationId="{B68BDD31-2D3A-D44D-AD78-1E1D13A072D5}"/>
          </ac:spMkLst>
        </pc:spChg>
        <pc:spChg chg="mod">
          <ac:chgData name="Matteo Giorgi" userId="1c851f50-38a3-4328-95fb-a88aab1aae65" providerId="ADAL" clId="{A7960522-EA06-F749-AF09-F60D353230EF}" dt="2021-10-18T16:40:31.100" v="528" actId="20577"/>
          <ac:spMkLst>
            <pc:docMk/>
            <pc:sldMk cId="2275071201" sldId="260"/>
            <ac:spMk id="8" creationId="{6FD43AF4-AAB4-604C-91FD-AFC822B4F7DA}"/>
          </ac:spMkLst>
        </pc:spChg>
        <pc:picChg chg="add mod">
          <ac:chgData name="Matteo Giorgi" userId="1c851f50-38a3-4328-95fb-a88aab1aae65" providerId="ADAL" clId="{A7960522-EA06-F749-AF09-F60D353230EF}" dt="2021-10-18T16:29:03.609" v="53" actId="1076"/>
          <ac:picMkLst>
            <pc:docMk/>
            <pc:sldMk cId="2275071201" sldId="260"/>
            <ac:picMk id="4" creationId="{CB05C88B-FFA9-9E42-89C7-B827D37BE7AA}"/>
          </ac:picMkLst>
        </pc:picChg>
        <pc:picChg chg="del">
          <ac:chgData name="Matteo Giorgi" userId="1c851f50-38a3-4328-95fb-a88aab1aae65" providerId="ADAL" clId="{A7960522-EA06-F749-AF09-F60D353230EF}" dt="2021-10-18T16:29:08.166" v="54" actId="478"/>
          <ac:picMkLst>
            <pc:docMk/>
            <pc:sldMk cId="2275071201" sldId="260"/>
            <ac:picMk id="5" creationId="{8288BFA9-5186-0249-8CCB-F0726E932171}"/>
          </ac:picMkLst>
        </pc:picChg>
        <pc:picChg chg="add mod">
          <ac:chgData name="Matteo Giorgi" userId="1c851f50-38a3-4328-95fb-a88aab1aae65" providerId="ADAL" clId="{A7960522-EA06-F749-AF09-F60D353230EF}" dt="2021-10-18T16:30:16.856" v="59" actId="1076"/>
          <ac:picMkLst>
            <pc:docMk/>
            <pc:sldMk cId="2275071201" sldId="260"/>
            <ac:picMk id="7" creationId="{51076C9F-C43D-A346-BA56-CBEAE87069B1}"/>
          </ac:picMkLst>
        </pc:picChg>
        <pc:picChg chg="del">
          <ac:chgData name="Matteo Giorgi" userId="1c851f50-38a3-4328-95fb-a88aab1aae65" providerId="ADAL" clId="{A7960522-EA06-F749-AF09-F60D353230EF}" dt="2021-10-18T16:27:48.267" v="48" actId="478"/>
          <ac:picMkLst>
            <pc:docMk/>
            <pc:sldMk cId="2275071201" sldId="260"/>
            <ac:picMk id="10" creationId="{2649CCF7-3357-E545-9F60-AE7FA8DE96FF}"/>
          </ac:picMkLst>
        </pc:picChg>
      </pc:sldChg>
    </pc:docChg>
  </pc:docChgLst>
  <pc:docChgLst>
    <pc:chgData name="Matteo Giorgi" userId="1c851f50-38a3-4328-95fb-a88aab1aae65" providerId="ADAL" clId="{63B54A60-346C-4CEA-BA22-10DC32E3D337}"/>
    <pc:docChg chg="modSld">
      <pc:chgData name="Matteo Giorgi" userId="1c851f50-38a3-4328-95fb-a88aab1aae65" providerId="ADAL" clId="{63B54A60-346C-4CEA-BA22-10DC32E3D337}" dt="2021-10-18T13:34:54.167" v="0" actId="1076"/>
      <pc:docMkLst>
        <pc:docMk/>
      </pc:docMkLst>
      <pc:sldChg chg="modSp mod">
        <pc:chgData name="Matteo Giorgi" userId="1c851f50-38a3-4328-95fb-a88aab1aae65" providerId="ADAL" clId="{63B54A60-346C-4CEA-BA22-10DC32E3D337}" dt="2021-10-18T13:34:54.167" v="0" actId="1076"/>
        <pc:sldMkLst>
          <pc:docMk/>
          <pc:sldMk cId="284986892" sldId="257"/>
        </pc:sldMkLst>
        <pc:picChg chg="mod">
          <ac:chgData name="Matteo Giorgi" userId="1c851f50-38a3-4328-95fb-a88aab1aae65" providerId="ADAL" clId="{63B54A60-346C-4CEA-BA22-10DC32E3D337}" dt="2021-10-18T13:34:54.167" v="0" actId="1076"/>
          <ac:picMkLst>
            <pc:docMk/>
            <pc:sldMk cId="284986892" sldId="257"/>
            <ac:picMk id="9" creationId="{099BBC08-076B-2946-8C49-9A79F936687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E65418-1523-8F4A-B379-BBE640E54F78}" type="datetimeFigureOut">
              <a:rPr lang="en-GB" smtClean="0"/>
              <a:t>18/10/2021</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06D7B-9BB5-2642-9C3C-A35354C717C7}" type="slidenum">
              <a:rPr lang="en-GB" smtClean="0"/>
              <a:t>‹N›</a:t>
            </a:fld>
            <a:endParaRPr lang="en-GB"/>
          </a:p>
        </p:txBody>
      </p:sp>
    </p:spTree>
    <p:extLst>
      <p:ext uri="{BB962C8B-B14F-4D97-AF65-F5344CB8AC3E}">
        <p14:creationId xmlns:p14="http://schemas.microsoft.com/office/powerpoint/2010/main" val="1055071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49206D7B-9BB5-2642-9C3C-A35354C717C7}" type="slidenum">
              <a:rPr lang="en-GB" smtClean="0"/>
              <a:t>2</a:t>
            </a:fld>
            <a:endParaRPr lang="en-GB"/>
          </a:p>
        </p:txBody>
      </p:sp>
    </p:spTree>
    <p:extLst>
      <p:ext uri="{BB962C8B-B14F-4D97-AF65-F5344CB8AC3E}">
        <p14:creationId xmlns:p14="http://schemas.microsoft.com/office/powerpoint/2010/main" val="3910004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8AEBBD-52E4-C847-8ABA-7E50B433BAFD}"/>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D3565DEB-81AC-C342-A483-4A3BD60E52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B688785B-2663-3F40-B08A-0AEA2DFF3B76}"/>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5" name="Segnaposto piè di pagina 4">
            <a:extLst>
              <a:ext uri="{FF2B5EF4-FFF2-40B4-BE49-F238E27FC236}">
                <a16:creationId xmlns:a16="http://schemas.microsoft.com/office/drawing/2014/main" id="{6D79BF07-CD8F-D446-A920-7F8CAFF4B39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436714B-AB7E-BD49-9ECA-CC3E1806FF36}"/>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3363726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C71C92B-7009-B446-B9F1-299699E3A89C}"/>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92A7C219-E9FA-E74C-98A1-A99D5404EB4C}"/>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0EE463C-03ED-4947-811C-75E1877A5DC3}"/>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5" name="Segnaposto piè di pagina 4">
            <a:extLst>
              <a:ext uri="{FF2B5EF4-FFF2-40B4-BE49-F238E27FC236}">
                <a16:creationId xmlns:a16="http://schemas.microsoft.com/office/drawing/2014/main" id="{E919CCA8-0AD1-224C-B050-FE68AAA1927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82A28711-47FC-0A4D-82C4-AB747CDC8230}"/>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327044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A08D29D-0FF9-944C-B4EC-BC9EBA2C3A58}"/>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66399DAA-D007-5B46-9575-723733A81CE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4FA69D53-D02D-ED4D-944D-BC23873D599F}"/>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5" name="Segnaposto piè di pagina 4">
            <a:extLst>
              <a:ext uri="{FF2B5EF4-FFF2-40B4-BE49-F238E27FC236}">
                <a16:creationId xmlns:a16="http://schemas.microsoft.com/office/drawing/2014/main" id="{4416A9A4-003D-B346-B762-3BC2865E89EB}"/>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0B56AF27-271C-5644-93BD-7370B6402D50}"/>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1898023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9EEC8E9-173B-C842-B22A-CCE0B7A510A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26DC8B97-98C2-944B-B5C2-69E6129DEBAD}"/>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F222B179-F14C-2E4A-950C-9357D1B0431B}"/>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5" name="Segnaposto piè di pagina 4">
            <a:extLst>
              <a:ext uri="{FF2B5EF4-FFF2-40B4-BE49-F238E27FC236}">
                <a16:creationId xmlns:a16="http://schemas.microsoft.com/office/drawing/2014/main" id="{F0E710CF-AD22-944C-A226-E63B73D2CDAF}"/>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F05B1178-7824-FD4D-9F55-E3CD0C194D13}"/>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1766517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BBC69D9-82F3-E14D-9788-0D2833D7E4D0}"/>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682188D-2B24-5047-AF5F-B06FDF6F27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1A62037-2678-634E-B2DA-3ACEF17F11B4}"/>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5" name="Segnaposto piè di pagina 4">
            <a:extLst>
              <a:ext uri="{FF2B5EF4-FFF2-40B4-BE49-F238E27FC236}">
                <a16:creationId xmlns:a16="http://schemas.microsoft.com/office/drawing/2014/main" id="{F66C0067-AE74-5C4A-B167-E2262D9AA3BC}"/>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1CD4EFD-2AF3-574E-AC6F-C55C293319C1}"/>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3117408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917BCD0-BF55-E448-B66E-A9090C2D72BC}"/>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5F91EA2-1821-DA47-83CB-8E262287BC3E}"/>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AD081DE-379A-284E-8370-4D2C5FE3FFFA}"/>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9731D4C-DD94-A143-B3EF-4F43FE5F3AF1}"/>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6" name="Segnaposto piè di pagina 5">
            <a:extLst>
              <a:ext uri="{FF2B5EF4-FFF2-40B4-BE49-F238E27FC236}">
                <a16:creationId xmlns:a16="http://schemas.microsoft.com/office/drawing/2014/main" id="{4E8F08D0-E505-2D40-86AA-54351716E13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B124BFF-D232-554C-BF48-ED90F359C1CF}"/>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3570349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E0D9B2-B561-284C-9D2D-9B72034DEF9B}"/>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B56A2DE0-BACC-E347-A8A1-A8BC4A4196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F61BB23E-CAF8-7245-BFCA-29192D509E5A}"/>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A4AA00BA-650C-9340-8688-86D8145C39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1B4B2847-E72E-F748-87D9-4CAB43C84756}"/>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3CF64E1D-8110-3742-A197-9145954DB3AF}"/>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8" name="Segnaposto piè di pagina 7">
            <a:extLst>
              <a:ext uri="{FF2B5EF4-FFF2-40B4-BE49-F238E27FC236}">
                <a16:creationId xmlns:a16="http://schemas.microsoft.com/office/drawing/2014/main" id="{52CF2E0A-E34F-704F-8327-0E7A474244A3}"/>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E456138A-4A0A-984D-AB6F-AB0E92F498EB}"/>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1635509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9C448BF-7B19-8A42-B10D-5D38DEE8F8AE}"/>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5A6826D7-7AE8-C242-B11B-CEFCD20AC6D2}"/>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4" name="Segnaposto piè di pagina 3">
            <a:extLst>
              <a:ext uri="{FF2B5EF4-FFF2-40B4-BE49-F238E27FC236}">
                <a16:creationId xmlns:a16="http://schemas.microsoft.com/office/drawing/2014/main" id="{67625120-5C8E-E34F-B97E-55884B83A488}"/>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1035AD4-02B5-AD4E-82D4-985A64BBE1BC}"/>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1038850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9758EEF-1D68-614F-B9A5-9BEEDFD274A4}"/>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3" name="Segnaposto piè di pagina 2">
            <a:extLst>
              <a:ext uri="{FF2B5EF4-FFF2-40B4-BE49-F238E27FC236}">
                <a16:creationId xmlns:a16="http://schemas.microsoft.com/office/drawing/2014/main" id="{FA785BF1-11D5-204D-A871-795325717A11}"/>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3764FFA5-0618-DD4C-9DCB-942E456DA8B7}"/>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2525975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02F79F-B06E-E141-9E47-6B608D31028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BB3336D-576B-5045-ADEE-47DCE110A0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2B9E4F28-8935-544C-8C74-D33DDFB1D6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0CA6059-D885-F349-AA48-D6ED822478FA}"/>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6" name="Segnaposto piè di pagina 5">
            <a:extLst>
              <a:ext uri="{FF2B5EF4-FFF2-40B4-BE49-F238E27FC236}">
                <a16:creationId xmlns:a16="http://schemas.microsoft.com/office/drawing/2014/main" id="{577F1A52-0291-A64B-8E7C-5192CC43AC7A}"/>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1819C320-35B7-9D47-B512-ADDFCB3B8735}"/>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1214053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776BA5-1BAC-4E4E-9193-C30CDDAAC4B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9A680F30-AC41-2241-B90B-5BEE5BD88E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E858E409-EB04-264A-BE6C-5A924A7AF5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EAED18F8-34A1-6D45-9599-459EF1A9051B}"/>
              </a:ext>
            </a:extLst>
          </p:cNvPr>
          <p:cNvSpPr>
            <a:spLocks noGrp="1"/>
          </p:cNvSpPr>
          <p:nvPr>
            <p:ph type="dt" sz="half" idx="10"/>
          </p:nvPr>
        </p:nvSpPr>
        <p:spPr/>
        <p:txBody>
          <a:bodyPr/>
          <a:lstStyle/>
          <a:p>
            <a:fld id="{23547846-3733-1F4E-99E7-C7C9AE04224B}" type="datetimeFigureOut">
              <a:rPr lang="it-IT" smtClean="0"/>
              <a:t>18/10/21</a:t>
            </a:fld>
            <a:endParaRPr lang="it-IT"/>
          </a:p>
        </p:txBody>
      </p:sp>
      <p:sp>
        <p:nvSpPr>
          <p:cNvPr id="6" name="Segnaposto piè di pagina 5">
            <a:extLst>
              <a:ext uri="{FF2B5EF4-FFF2-40B4-BE49-F238E27FC236}">
                <a16:creationId xmlns:a16="http://schemas.microsoft.com/office/drawing/2014/main" id="{925C6572-3B01-774A-968D-E5EE32CFBF00}"/>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61866221-D6EC-6E47-B5DC-04BD19BC77CA}"/>
              </a:ext>
            </a:extLst>
          </p:cNvPr>
          <p:cNvSpPr>
            <a:spLocks noGrp="1"/>
          </p:cNvSpPr>
          <p:nvPr>
            <p:ph type="sldNum" sz="quarter" idx="12"/>
          </p:nvPr>
        </p:nvSpPr>
        <p:spPr/>
        <p:txBody>
          <a:bodyPr/>
          <a:lstStyle/>
          <a:p>
            <a:fld id="{90B9757D-3701-D341-B04A-9E89C53E717B}" type="slidenum">
              <a:rPr lang="it-IT" smtClean="0"/>
              <a:t>‹N›</a:t>
            </a:fld>
            <a:endParaRPr lang="it-IT"/>
          </a:p>
        </p:txBody>
      </p:sp>
    </p:spTree>
    <p:extLst>
      <p:ext uri="{BB962C8B-B14F-4D97-AF65-F5344CB8AC3E}">
        <p14:creationId xmlns:p14="http://schemas.microsoft.com/office/powerpoint/2010/main" val="1302133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3AA3340-E6ED-C147-82A1-9206693400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FDB6F51-89F1-A24F-AA95-D197BCEBBB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40BD7FB-8AA7-5641-98B3-1E66F254B8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47846-3733-1F4E-99E7-C7C9AE04224B}" type="datetimeFigureOut">
              <a:rPr lang="it-IT" smtClean="0"/>
              <a:t>18/10/21</a:t>
            </a:fld>
            <a:endParaRPr lang="it-IT"/>
          </a:p>
        </p:txBody>
      </p:sp>
      <p:sp>
        <p:nvSpPr>
          <p:cNvPr id="5" name="Segnaposto piè di pagina 4">
            <a:extLst>
              <a:ext uri="{FF2B5EF4-FFF2-40B4-BE49-F238E27FC236}">
                <a16:creationId xmlns:a16="http://schemas.microsoft.com/office/drawing/2014/main" id="{2BFE8269-B98A-154D-BAEF-56014406FE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EB94C3EA-F810-244E-988A-F82BDAE21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9757D-3701-D341-B04A-9E89C53E717B}" type="slidenum">
              <a:rPr lang="it-IT" smtClean="0"/>
              <a:t>‹N›</a:t>
            </a:fld>
            <a:endParaRPr lang="it-IT"/>
          </a:p>
        </p:txBody>
      </p:sp>
    </p:spTree>
    <p:extLst>
      <p:ext uri="{BB962C8B-B14F-4D97-AF65-F5344CB8AC3E}">
        <p14:creationId xmlns:p14="http://schemas.microsoft.com/office/powerpoint/2010/main" val="5973961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40F4BF-CFC9-2348-9457-6E1F0E57E8AA}"/>
              </a:ext>
            </a:extLst>
          </p:cNvPr>
          <p:cNvSpPr>
            <a:spLocks noGrp="1"/>
          </p:cNvSpPr>
          <p:nvPr>
            <p:ph type="ctrTitle"/>
          </p:nvPr>
        </p:nvSpPr>
        <p:spPr>
          <a:xfrm>
            <a:off x="1524000" y="638365"/>
            <a:ext cx="9144000" cy="961835"/>
          </a:xfrm>
        </p:spPr>
        <p:txBody>
          <a:bodyPr/>
          <a:lstStyle/>
          <a:p>
            <a:r>
              <a:rPr lang="en-GB" dirty="0"/>
              <a:t>Exercise 3</a:t>
            </a:r>
          </a:p>
        </p:txBody>
      </p:sp>
      <p:sp>
        <p:nvSpPr>
          <p:cNvPr id="3" name="Sottotitolo 2">
            <a:extLst>
              <a:ext uri="{FF2B5EF4-FFF2-40B4-BE49-F238E27FC236}">
                <a16:creationId xmlns:a16="http://schemas.microsoft.com/office/drawing/2014/main" id="{52D7A575-962B-DC4E-A5DA-7457F0061B1F}"/>
              </a:ext>
            </a:extLst>
          </p:cNvPr>
          <p:cNvSpPr>
            <a:spLocks noGrp="1"/>
          </p:cNvSpPr>
          <p:nvPr>
            <p:ph type="subTitle" idx="1"/>
          </p:nvPr>
        </p:nvSpPr>
        <p:spPr>
          <a:xfrm>
            <a:off x="1524000" y="2241804"/>
            <a:ext cx="9144000" cy="3141726"/>
          </a:xfrm>
        </p:spPr>
        <p:txBody>
          <a:bodyPr>
            <a:normAutofit/>
          </a:bodyPr>
          <a:lstStyle/>
          <a:p>
            <a:r>
              <a:rPr lang="en-GB" dirty="0"/>
              <a:t>Repeat both exercises 1 and 2, considering both SMOTE and simple oversampling as resampling methods and compare the achieved results (the minority class should contain the same number than instances of the initial majority class). </a:t>
            </a:r>
            <a:endParaRPr lang="en-GB" dirty="0">
              <a:effectLst/>
            </a:endParaRPr>
          </a:p>
          <a:p>
            <a:r>
              <a:rPr lang="en-GB" dirty="0"/>
              <a:t>To compare the achieved results, </a:t>
            </a:r>
            <a:r>
              <a:rPr lang="en-GB" b="1" i="1" dirty="0"/>
              <a:t>remove the duplicated instances </a:t>
            </a:r>
            <a:r>
              <a:rPr lang="en-GB" dirty="0"/>
              <a:t>and return, for each resampling method, the final number of instances and check the class distribution. </a:t>
            </a:r>
            <a:endParaRPr lang="en-GB" dirty="0">
              <a:effectLst/>
            </a:endParaRPr>
          </a:p>
          <a:p>
            <a:r>
              <a:rPr lang="en-GB" dirty="0"/>
              <a:t>Adopt the multi-filter for solving the exercises. </a:t>
            </a:r>
            <a:endParaRPr lang="en-GB" dirty="0">
              <a:effectLst/>
            </a:endParaRPr>
          </a:p>
        </p:txBody>
      </p:sp>
    </p:spTree>
    <p:extLst>
      <p:ext uri="{BB962C8B-B14F-4D97-AF65-F5344CB8AC3E}">
        <p14:creationId xmlns:p14="http://schemas.microsoft.com/office/powerpoint/2010/main" val="3025404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139AE0-F622-ED4C-9E3D-E992E1CEC49D}"/>
              </a:ext>
            </a:extLst>
          </p:cNvPr>
          <p:cNvSpPr>
            <a:spLocks noGrp="1"/>
          </p:cNvSpPr>
          <p:nvPr>
            <p:ph type="title"/>
          </p:nvPr>
        </p:nvSpPr>
        <p:spPr>
          <a:xfrm>
            <a:off x="838200" y="308252"/>
            <a:ext cx="10515600" cy="1325563"/>
          </a:xfrm>
        </p:spPr>
        <p:txBody>
          <a:bodyPr/>
          <a:lstStyle/>
          <a:p>
            <a:pPr algn="ctr"/>
            <a:r>
              <a:rPr lang="en-GB" dirty="0" err="1"/>
              <a:t>Diabetes.arff</a:t>
            </a:r>
            <a:r>
              <a:rPr lang="en-GB" dirty="0"/>
              <a:t> with multifilter (Resample)</a:t>
            </a:r>
          </a:p>
        </p:txBody>
      </p:sp>
      <p:pic>
        <p:nvPicPr>
          <p:cNvPr id="5" name="Segnaposto contenuto 4" descr="Immagine che contiene testo, screenshot, interni, mensola&#10;&#10;Descrizione generata automaticamente">
            <a:extLst>
              <a:ext uri="{FF2B5EF4-FFF2-40B4-BE49-F238E27FC236}">
                <a16:creationId xmlns:a16="http://schemas.microsoft.com/office/drawing/2014/main" id="{B5D880FD-55EC-2145-8312-C0BE15787FA5}"/>
              </a:ext>
            </a:extLst>
          </p:cNvPr>
          <p:cNvPicPr>
            <a:picLocks noGrp="1" noChangeAspect="1"/>
          </p:cNvPicPr>
          <p:nvPr>
            <p:ph idx="1"/>
          </p:nvPr>
        </p:nvPicPr>
        <p:blipFill>
          <a:blip r:embed="rId3"/>
          <a:stretch>
            <a:fillRect/>
          </a:stretch>
        </p:blipFill>
        <p:spPr>
          <a:xfrm>
            <a:off x="-1" y="1390651"/>
            <a:ext cx="5958839" cy="3724275"/>
          </a:xfrm>
        </p:spPr>
      </p:pic>
      <p:sp>
        <p:nvSpPr>
          <p:cNvPr id="10" name="CasellaDiTesto 9">
            <a:extLst>
              <a:ext uri="{FF2B5EF4-FFF2-40B4-BE49-F238E27FC236}">
                <a16:creationId xmlns:a16="http://schemas.microsoft.com/office/drawing/2014/main" id="{318D467F-E006-F34B-9062-0A8C744795E0}"/>
              </a:ext>
            </a:extLst>
          </p:cNvPr>
          <p:cNvSpPr txBox="1"/>
          <p:nvPr/>
        </p:nvSpPr>
        <p:spPr>
          <a:xfrm>
            <a:off x="5589270" y="5326380"/>
            <a:ext cx="6137910" cy="1200329"/>
          </a:xfrm>
          <a:prstGeom prst="rect">
            <a:avLst/>
          </a:prstGeom>
          <a:noFill/>
        </p:spPr>
        <p:txBody>
          <a:bodyPr wrap="square" rtlCol="0">
            <a:spAutoFit/>
          </a:bodyPr>
          <a:lstStyle/>
          <a:p>
            <a:r>
              <a:rPr lang="en-GB" dirty="0"/>
              <a:t>We can see the starting data-set on the left </a:t>
            </a:r>
          </a:p>
          <a:p>
            <a:r>
              <a:rPr lang="en-GB" dirty="0"/>
              <a:t>The results, on the right, are obtained by applying the multifilter </a:t>
            </a:r>
          </a:p>
          <a:p>
            <a:r>
              <a:rPr lang="en-GB" dirty="0"/>
              <a:t>The total amount of instances change from 768 to 342</a:t>
            </a:r>
            <a:r>
              <a:rPr lang="it-IT" dirty="0"/>
              <a:t> </a:t>
            </a:r>
          </a:p>
        </p:txBody>
      </p:sp>
      <p:pic>
        <p:nvPicPr>
          <p:cNvPr id="4" name="Immagine 3">
            <a:extLst>
              <a:ext uri="{FF2B5EF4-FFF2-40B4-BE49-F238E27FC236}">
                <a16:creationId xmlns:a16="http://schemas.microsoft.com/office/drawing/2014/main" id="{16851083-326E-3048-9D80-F7EF7A18AEAD}"/>
              </a:ext>
            </a:extLst>
          </p:cNvPr>
          <p:cNvPicPr>
            <a:picLocks noChangeAspect="1"/>
          </p:cNvPicPr>
          <p:nvPr/>
        </p:nvPicPr>
        <p:blipFill>
          <a:blip r:embed="rId4"/>
          <a:stretch>
            <a:fillRect/>
          </a:stretch>
        </p:blipFill>
        <p:spPr>
          <a:xfrm>
            <a:off x="1616151" y="5116502"/>
            <a:ext cx="2726533" cy="1741498"/>
          </a:xfrm>
          <a:prstGeom prst="rect">
            <a:avLst/>
          </a:prstGeom>
        </p:spPr>
      </p:pic>
      <p:pic>
        <p:nvPicPr>
          <p:cNvPr id="8" name="Immagine 7">
            <a:extLst>
              <a:ext uri="{FF2B5EF4-FFF2-40B4-BE49-F238E27FC236}">
                <a16:creationId xmlns:a16="http://schemas.microsoft.com/office/drawing/2014/main" id="{62A40E99-0102-E94A-81C1-89B724818725}"/>
              </a:ext>
            </a:extLst>
          </p:cNvPr>
          <p:cNvPicPr>
            <a:picLocks noChangeAspect="1"/>
          </p:cNvPicPr>
          <p:nvPr/>
        </p:nvPicPr>
        <p:blipFill>
          <a:blip r:embed="rId5"/>
          <a:stretch>
            <a:fillRect/>
          </a:stretch>
        </p:blipFill>
        <p:spPr>
          <a:xfrm>
            <a:off x="6233164" y="1390650"/>
            <a:ext cx="5958840" cy="3724275"/>
          </a:xfrm>
          <a:prstGeom prst="rect">
            <a:avLst/>
          </a:prstGeom>
        </p:spPr>
      </p:pic>
    </p:spTree>
    <p:extLst>
      <p:ext uri="{BB962C8B-B14F-4D97-AF65-F5344CB8AC3E}">
        <p14:creationId xmlns:p14="http://schemas.microsoft.com/office/powerpoint/2010/main" val="284986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793F833-F002-C546-AB9E-D9A38CBDEB7C}"/>
              </a:ext>
            </a:extLst>
          </p:cNvPr>
          <p:cNvSpPr>
            <a:spLocks noGrp="1"/>
          </p:cNvSpPr>
          <p:nvPr>
            <p:ph type="title"/>
          </p:nvPr>
        </p:nvSpPr>
        <p:spPr/>
        <p:txBody>
          <a:bodyPr/>
          <a:lstStyle/>
          <a:p>
            <a:pPr algn="ctr"/>
            <a:r>
              <a:rPr lang="en-GB" dirty="0" err="1"/>
              <a:t>Diabetes.arff</a:t>
            </a:r>
            <a:r>
              <a:rPr lang="en-GB" dirty="0"/>
              <a:t> with multifilter (Smote)</a:t>
            </a:r>
          </a:p>
        </p:txBody>
      </p:sp>
      <p:sp>
        <p:nvSpPr>
          <p:cNvPr id="8" name="CasellaDiTesto 7">
            <a:extLst>
              <a:ext uri="{FF2B5EF4-FFF2-40B4-BE49-F238E27FC236}">
                <a16:creationId xmlns:a16="http://schemas.microsoft.com/office/drawing/2014/main" id="{723E1333-2782-0143-9220-900EC5F39104}"/>
              </a:ext>
            </a:extLst>
          </p:cNvPr>
          <p:cNvSpPr txBox="1"/>
          <p:nvPr/>
        </p:nvSpPr>
        <p:spPr>
          <a:xfrm>
            <a:off x="647064" y="4080510"/>
            <a:ext cx="4800601" cy="2308324"/>
          </a:xfrm>
          <a:prstGeom prst="rect">
            <a:avLst/>
          </a:prstGeom>
          <a:noFill/>
        </p:spPr>
        <p:txBody>
          <a:bodyPr wrap="square" rtlCol="0">
            <a:spAutoFit/>
          </a:bodyPr>
          <a:lstStyle/>
          <a:p>
            <a:r>
              <a:rPr lang="en-GB" dirty="0"/>
              <a:t>In this case we have applied the the Smote filter instead of using the Resample one</a:t>
            </a:r>
          </a:p>
          <a:p>
            <a:r>
              <a:rPr lang="en-GB" dirty="0"/>
              <a:t>We leave to 0 the </a:t>
            </a:r>
            <a:r>
              <a:rPr lang="en-GB" dirty="0" err="1"/>
              <a:t>classValue</a:t>
            </a:r>
            <a:r>
              <a:rPr lang="en-GB" dirty="0"/>
              <a:t> parameter so the filter will auto-detect the minority class, we set the percentage to 87 in order to obtain and equal distribution of the two classes. After the removing of duplicates the total instances are 649</a:t>
            </a:r>
          </a:p>
        </p:txBody>
      </p:sp>
      <p:pic>
        <p:nvPicPr>
          <p:cNvPr id="4" name="Immagine 3">
            <a:extLst>
              <a:ext uri="{FF2B5EF4-FFF2-40B4-BE49-F238E27FC236}">
                <a16:creationId xmlns:a16="http://schemas.microsoft.com/office/drawing/2014/main" id="{2FFC02E1-C87C-6E44-81F0-D424691464B6}"/>
              </a:ext>
            </a:extLst>
          </p:cNvPr>
          <p:cNvPicPr>
            <a:picLocks noChangeAspect="1"/>
          </p:cNvPicPr>
          <p:nvPr/>
        </p:nvPicPr>
        <p:blipFill>
          <a:blip r:embed="rId2"/>
          <a:stretch>
            <a:fillRect/>
          </a:stretch>
        </p:blipFill>
        <p:spPr>
          <a:xfrm>
            <a:off x="1262864" y="1690688"/>
            <a:ext cx="3568999" cy="2273112"/>
          </a:xfrm>
          <a:prstGeom prst="rect">
            <a:avLst/>
          </a:prstGeom>
        </p:spPr>
      </p:pic>
      <p:pic>
        <p:nvPicPr>
          <p:cNvPr id="9" name="Immagine 8">
            <a:extLst>
              <a:ext uri="{FF2B5EF4-FFF2-40B4-BE49-F238E27FC236}">
                <a16:creationId xmlns:a16="http://schemas.microsoft.com/office/drawing/2014/main" id="{04DB9EC1-02EE-AB4C-84F4-7CB671370176}"/>
              </a:ext>
            </a:extLst>
          </p:cNvPr>
          <p:cNvPicPr>
            <a:picLocks noChangeAspect="1"/>
          </p:cNvPicPr>
          <p:nvPr/>
        </p:nvPicPr>
        <p:blipFill>
          <a:blip r:embed="rId3"/>
          <a:stretch>
            <a:fillRect/>
          </a:stretch>
        </p:blipFill>
        <p:spPr>
          <a:xfrm>
            <a:off x="5447665" y="1690688"/>
            <a:ext cx="6721502" cy="4200939"/>
          </a:xfrm>
          <a:prstGeom prst="rect">
            <a:avLst/>
          </a:prstGeom>
        </p:spPr>
      </p:pic>
    </p:spTree>
    <p:extLst>
      <p:ext uri="{BB962C8B-B14F-4D97-AF65-F5344CB8AC3E}">
        <p14:creationId xmlns:p14="http://schemas.microsoft.com/office/powerpoint/2010/main" val="885128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9DF0BC-BA74-244A-A598-94942D3C0047}"/>
              </a:ext>
            </a:extLst>
          </p:cNvPr>
          <p:cNvSpPr>
            <a:spLocks noGrp="1"/>
          </p:cNvSpPr>
          <p:nvPr>
            <p:ph type="title"/>
          </p:nvPr>
        </p:nvSpPr>
        <p:spPr/>
        <p:txBody>
          <a:bodyPr/>
          <a:lstStyle/>
          <a:p>
            <a:pPr algn="ctr"/>
            <a:r>
              <a:rPr lang="en-GB" dirty="0" err="1"/>
              <a:t>Hepatitis.csv</a:t>
            </a:r>
            <a:r>
              <a:rPr lang="en-GB" dirty="0"/>
              <a:t> with multifilter (Resample)</a:t>
            </a:r>
          </a:p>
        </p:txBody>
      </p:sp>
      <p:pic>
        <p:nvPicPr>
          <p:cNvPr id="5" name="Immagine 4">
            <a:extLst>
              <a:ext uri="{FF2B5EF4-FFF2-40B4-BE49-F238E27FC236}">
                <a16:creationId xmlns:a16="http://schemas.microsoft.com/office/drawing/2014/main" id="{984BCAEC-3C3E-664D-BA57-C69C840AEA10}"/>
              </a:ext>
            </a:extLst>
          </p:cNvPr>
          <p:cNvPicPr>
            <a:picLocks noChangeAspect="1"/>
          </p:cNvPicPr>
          <p:nvPr/>
        </p:nvPicPr>
        <p:blipFill>
          <a:blip r:embed="rId2"/>
          <a:stretch>
            <a:fillRect/>
          </a:stretch>
        </p:blipFill>
        <p:spPr>
          <a:xfrm>
            <a:off x="-3" y="1319689"/>
            <a:ext cx="5817869" cy="3636168"/>
          </a:xfrm>
          <a:prstGeom prst="rect">
            <a:avLst/>
          </a:prstGeom>
        </p:spPr>
      </p:pic>
      <p:sp>
        <p:nvSpPr>
          <p:cNvPr id="10" name="CasellaDiTesto 9">
            <a:extLst>
              <a:ext uri="{FF2B5EF4-FFF2-40B4-BE49-F238E27FC236}">
                <a16:creationId xmlns:a16="http://schemas.microsoft.com/office/drawing/2014/main" id="{22AB3ABA-E6DF-0045-AA98-79AFFD6B6E23}"/>
              </a:ext>
            </a:extLst>
          </p:cNvPr>
          <p:cNvSpPr txBox="1"/>
          <p:nvPr/>
        </p:nvSpPr>
        <p:spPr>
          <a:xfrm>
            <a:off x="5520690" y="5120640"/>
            <a:ext cx="6309360" cy="923330"/>
          </a:xfrm>
          <a:prstGeom prst="rect">
            <a:avLst/>
          </a:prstGeom>
          <a:noFill/>
        </p:spPr>
        <p:txBody>
          <a:bodyPr wrap="square" rtlCol="0">
            <a:spAutoFit/>
          </a:bodyPr>
          <a:lstStyle/>
          <a:p>
            <a:r>
              <a:rPr lang="en-GB" dirty="0"/>
              <a:t>As in the Diabetes case, on the left, the starting data-set and on the right the result obtained using the multifilter</a:t>
            </a:r>
          </a:p>
          <a:p>
            <a:r>
              <a:rPr lang="en-GB" dirty="0"/>
              <a:t>The total instances varieties from 155 to 109</a:t>
            </a:r>
          </a:p>
        </p:txBody>
      </p:sp>
      <p:pic>
        <p:nvPicPr>
          <p:cNvPr id="4" name="Immagine 3">
            <a:extLst>
              <a:ext uri="{FF2B5EF4-FFF2-40B4-BE49-F238E27FC236}">
                <a16:creationId xmlns:a16="http://schemas.microsoft.com/office/drawing/2014/main" id="{05BB57A8-F6D4-E34A-9C74-EA433D361907}"/>
              </a:ext>
            </a:extLst>
          </p:cNvPr>
          <p:cNvPicPr>
            <a:picLocks noChangeAspect="1"/>
          </p:cNvPicPr>
          <p:nvPr/>
        </p:nvPicPr>
        <p:blipFill>
          <a:blip r:embed="rId3"/>
          <a:stretch>
            <a:fillRect/>
          </a:stretch>
        </p:blipFill>
        <p:spPr>
          <a:xfrm>
            <a:off x="6374128" y="1319687"/>
            <a:ext cx="5817871" cy="3636169"/>
          </a:xfrm>
          <a:prstGeom prst="rect">
            <a:avLst/>
          </a:prstGeom>
        </p:spPr>
      </p:pic>
      <p:pic>
        <p:nvPicPr>
          <p:cNvPr id="8" name="Immagine 7">
            <a:extLst>
              <a:ext uri="{FF2B5EF4-FFF2-40B4-BE49-F238E27FC236}">
                <a16:creationId xmlns:a16="http://schemas.microsoft.com/office/drawing/2014/main" id="{213DE808-C5DE-FF44-B565-1E6BCB1B88F3}"/>
              </a:ext>
            </a:extLst>
          </p:cNvPr>
          <p:cNvPicPr>
            <a:picLocks noChangeAspect="1"/>
          </p:cNvPicPr>
          <p:nvPr/>
        </p:nvPicPr>
        <p:blipFill>
          <a:blip r:embed="rId4"/>
          <a:stretch>
            <a:fillRect/>
          </a:stretch>
        </p:blipFill>
        <p:spPr>
          <a:xfrm>
            <a:off x="1415659" y="4959349"/>
            <a:ext cx="2986544" cy="1902144"/>
          </a:xfrm>
          <a:prstGeom prst="rect">
            <a:avLst/>
          </a:prstGeom>
        </p:spPr>
      </p:pic>
    </p:spTree>
    <p:extLst>
      <p:ext uri="{BB962C8B-B14F-4D97-AF65-F5344CB8AC3E}">
        <p14:creationId xmlns:p14="http://schemas.microsoft.com/office/powerpoint/2010/main" val="4158552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68BDD31-2D3A-D44D-AD78-1E1D13A072D5}"/>
              </a:ext>
            </a:extLst>
          </p:cNvPr>
          <p:cNvSpPr>
            <a:spLocks noGrp="1"/>
          </p:cNvSpPr>
          <p:nvPr>
            <p:ph type="title"/>
          </p:nvPr>
        </p:nvSpPr>
        <p:spPr/>
        <p:txBody>
          <a:bodyPr/>
          <a:lstStyle/>
          <a:p>
            <a:pPr algn="ctr"/>
            <a:r>
              <a:rPr lang="en-GB" dirty="0" err="1"/>
              <a:t>Hepatitis.csv</a:t>
            </a:r>
            <a:r>
              <a:rPr lang="en-GB" dirty="0"/>
              <a:t> with multifilter (Smote)</a:t>
            </a:r>
          </a:p>
        </p:txBody>
      </p:sp>
      <p:sp>
        <p:nvSpPr>
          <p:cNvPr id="8" name="CasellaDiTesto 7">
            <a:extLst>
              <a:ext uri="{FF2B5EF4-FFF2-40B4-BE49-F238E27FC236}">
                <a16:creationId xmlns:a16="http://schemas.microsoft.com/office/drawing/2014/main" id="{6FD43AF4-AAB4-604C-91FD-AFC822B4F7DA}"/>
              </a:ext>
            </a:extLst>
          </p:cNvPr>
          <p:cNvSpPr txBox="1"/>
          <p:nvPr/>
        </p:nvSpPr>
        <p:spPr>
          <a:xfrm>
            <a:off x="549776" y="4349710"/>
            <a:ext cx="4469130" cy="923330"/>
          </a:xfrm>
          <a:prstGeom prst="rect">
            <a:avLst/>
          </a:prstGeom>
          <a:noFill/>
        </p:spPr>
        <p:txBody>
          <a:bodyPr wrap="square" rtlCol="0">
            <a:spAutoFit/>
          </a:bodyPr>
          <a:lstStyle/>
          <a:p>
            <a:r>
              <a:rPr lang="en-GB" dirty="0"/>
              <a:t>This results are obtained using Smote filter instead of Resample filter.</a:t>
            </a:r>
          </a:p>
          <a:p>
            <a:r>
              <a:rPr lang="en-GB" dirty="0"/>
              <a:t>The total of unique instances are : 245</a:t>
            </a:r>
          </a:p>
        </p:txBody>
      </p:sp>
      <p:pic>
        <p:nvPicPr>
          <p:cNvPr id="4" name="Immagine 3">
            <a:extLst>
              <a:ext uri="{FF2B5EF4-FFF2-40B4-BE49-F238E27FC236}">
                <a16:creationId xmlns:a16="http://schemas.microsoft.com/office/drawing/2014/main" id="{CB05C88B-FFA9-9E42-89C7-B827D37BE7AA}"/>
              </a:ext>
            </a:extLst>
          </p:cNvPr>
          <p:cNvPicPr>
            <a:picLocks noChangeAspect="1"/>
          </p:cNvPicPr>
          <p:nvPr/>
        </p:nvPicPr>
        <p:blipFill>
          <a:blip r:embed="rId2"/>
          <a:stretch>
            <a:fillRect/>
          </a:stretch>
        </p:blipFill>
        <p:spPr>
          <a:xfrm>
            <a:off x="5369036" y="1584960"/>
            <a:ext cx="6822964" cy="4264353"/>
          </a:xfrm>
          <a:prstGeom prst="rect">
            <a:avLst/>
          </a:prstGeom>
        </p:spPr>
      </p:pic>
      <p:pic>
        <p:nvPicPr>
          <p:cNvPr id="7" name="Immagine 6">
            <a:extLst>
              <a:ext uri="{FF2B5EF4-FFF2-40B4-BE49-F238E27FC236}">
                <a16:creationId xmlns:a16="http://schemas.microsoft.com/office/drawing/2014/main" id="{51076C9F-C43D-A346-BA56-CBEAE87069B1}"/>
              </a:ext>
            </a:extLst>
          </p:cNvPr>
          <p:cNvPicPr>
            <a:picLocks noChangeAspect="1"/>
          </p:cNvPicPr>
          <p:nvPr/>
        </p:nvPicPr>
        <p:blipFill>
          <a:blip r:embed="rId3"/>
          <a:stretch>
            <a:fillRect/>
          </a:stretch>
        </p:blipFill>
        <p:spPr>
          <a:xfrm>
            <a:off x="704487" y="1584960"/>
            <a:ext cx="3964288" cy="2543424"/>
          </a:xfrm>
          <a:prstGeom prst="rect">
            <a:avLst/>
          </a:prstGeom>
        </p:spPr>
      </p:pic>
    </p:spTree>
    <p:extLst>
      <p:ext uri="{BB962C8B-B14F-4D97-AF65-F5344CB8AC3E}">
        <p14:creationId xmlns:p14="http://schemas.microsoft.com/office/powerpoint/2010/main" val="2275071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0AD18A-54D1-C949-86CD-0E95522E1A84}"/>
              </a:ext>
            </a:extLst>
          </p:cNvPr>
          <p:cNvSpPr>
            <a:spLocks noGrp="1"/>
          </p:cNvSpPr>
          <p:nvPr>
            <p:ph type="title"/>
          </p:nvPr>
        </p:nvSpPr>
        <p:spPr/>
        <p:txBody>
          <a:bodyPr/>
          <a:lstStyle/>
          <a:p>
            <a:pPr algn="ctr"/>
            <a:r>
              <a:rPr lang="en-GB" dirty="0" err="1"/>
              <a:t>Diabetes.arff</a:t>
            </a:r>
            <a:r>
              <a:rPr lang="en-GB" dirty="0"/>
              <a:t> PCA</a:t>
            </a:r>
          </a:p>
        </p:txBody>
      </p:sp>
      <p:pic>
        <p:nvPicPr>
          <p:cNvPr id="5" name="Immagine 4">
            <a:extLst>
              <a:ext uri="{FF2B5EF4-FFF2-40B4-BE49-F238E27FC236}">
                <a16:creationId xmlns:a16="http://schemas.microsoft.com/office/drawing/2014/main" id="{1BF8812D-FD7C-B44F-952C-8F8C86230B3A}"/>
              </a:ext>
            </a:extLst>
          </p:cNvPr>
          <p:cNvPicPr>
            <a:picLocks noChangeAspect="1"/>
          </p:cNvPicPr>
          <p:nvPr/>
        </p:nvPicPr>
        <p:blipFill>
          <a:blip r:embed="rId2"/>
          <a:stretch>
            <a:fillRect/>
          </a:stretch>
        </p:blipFill>
        <p:spPr>
          <a:xfrm>
            <a:off x="5337048" y="1499235"/>
            <a:ext cx="6854952" cy="4284345"/>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2F745B96-2F75-A042-9D7E-711368103E91}"/>
              </a:ext>
            </a:extLst>
          </p:cNvPr>
          <p:cNvPicPr>
            <a:picLocks noChangeAspect="1"/>
          </p:cNvPicPr>
          <p:nvPr/>
        </p:nvPicPr>
        <p:blipFill rotWithShape="1">
          <a:blip r:embed="rId3"/>
          <a:srcRect t="1" r="43775" b="1"/>
          <a:stretch/>
        </p:blipFill>
        <p:spPr>
          <a:xfrm>
            <a:off x="98298" y="1345132"/>
            <a:ext cx="4838326" cy="4784005"/>
          </a:xfrm>
          <a:prstGeom prst="rect">
            <a:avLst/>
          </a:prstGeom>
        </p:spPr>
      </p:pic>
    </p:spTree>
    <p:extLst>
      <p:ext uri="{BB962C8B-B14F-4D97-AF65-F5344CB8AC3E}">
        <p14:creationId xmlns:p14="http://schemas.microsoft.com/office/powerpoint/2010/main" val="3632150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28252D-77FD-9241-8DBE-FFED0BB78E97}"/>
              </a:ext>
            </a:extLst>
          </p:cNvPr>
          <p:cNvSpPr>
            <a:spLocks noGrp="1"/>
          </p:cNvSpPr>
          <p:nvPr>
            <p:ph type="title"/>
          </p:nvPr>
        </p:nvSpPr>
        <p:spPr/>
        <p:txBody>
          <a:bodyPr/>
          <a:lstStyle/>
          <a:p>
            <a:pPr algn="ctr"/>
            <a:r>
              <a:rPr lang="en-GB" dirty="0" err="1"/>
              <a:t>Diabetes.arff</a:t>
            </a:r>
            <a:r>
              <a:rPr lang="en-GB" dirty="0"/>
              <a:t> I</a:t>
            </a:r>
            <a:r>
              <a:rPr lang="it-IT" dirty="0" err="1"/>
              <a:t>nterquartileRange</a:t>
            </a:r>
            <a:r>
              <a:rPr lang="it-IT" dirty="0"/>
              <a:t> </a:t>
            </a:r>
            <a:endParaRPr lang="en-GB" dirty="0"/>
          </a:p>
        </p:txBody>
      </p:sp>
      <p:pic>
        <p:nvPicPr>
          <p:cNvPr id="5" name="Immagine 4">
            <a:extLst>
              <a:ext uri="{FF2B5EF4-FFF2-40B4-BE49-F238E27FC236}">
                <a16:creationId xmlns:a16="http://schemas.microsoft.com/office/drawing/2014/main" id="{A2EE06A2-3287-0C4F-A6C6-FD486CC80A26}"/>
              </a:ext>
            </a:extLst>
          </p:cNvPr>
          <p:cNvPicPr>
            <a:picLocks noChangeAspect="1"/>
          </p:cNvPicPr>
          <p:nvPr/>
        </p:nvPicPr>
        <p:blipFill>
          <a:blip r:embed="rId2"/>
          <a:stretch>
            <a:fillRect/>
          </a:stretch>
        </p:blipFill>
        <p:spPr>
          <a:xfrm>
            <a:off x="0" y="1905842"/>
            <a:ext cx="5949103" cy="2816766"/>
          </a:xfrm>
          <a:prstGeom prst="rect">
            <a:avLst/>
          </a:prstGeom>
        </p:spPr>
      </p:pic>
      <p:pic>
        <p:nvPicPr>
          <p:cNvPr id="7" name="Immagine 6">
            <a:extLst>
              <a:ext uri="{FF2B5EF4-FFF2-40B4-BE49-F238E27FC236}">
                <a16:creationId xmlns:a16="http://schemas.microsoft.com/office/drawing/2014/main" id="{7360B2F1-B379-C041-A7CE-BB532698A87B}"/>
              </a:ext>
            </a:extLst>
          </p:cNvPr>
          <p:cNvPicPr>
            <a:picLocks noChangeAspect="1"/>
          </p:cNvPicPr>
          <p:nvPr/>
        </p:nvPicPr>
        <p:blipFill>
          <a:blip r:embed="rId3"/>
          <a:stretch>
            <a:fillRect/>
          </a:stretch>
        </p:blipFill>
        <p:spPr>
          <a:xfrm>
            <a:off x="6220922" y="1905842"/>
            <a:ext cx="5971078" cy="2816766"/>
          </a:xfrm>
          <a:prstGeom prst="rect">
            <a:avLst/>
          </a:prstGeom>
        </p:spPr>
      </p:pic>
      <p:sp>
        <p:nvSpPr>
          <p:cNvPr id="8" name="CasellaDiTesto 7">
            <a:extLst>
              <a:ext uri="{FF2B5EF4-FFF2-40B4-BE49-F238E27FC236}">
                <a16:creationId xmlns:a16="http://schemas.microsoft.com/office/drawing/2014/main" id="{18DA9C1E-212D-8F4A-8F84-05D2690576B1}"/>
              </a:ext>
            </a:extLst>
          </p:cNvPr>
          <p:cNvSpPr txBox="1"/>
          <p:nvPr/>
        </p:nvSpPr>
        <p:spPr>
          <a:xfrm>
            <a:off x="1463102" y="5131397"/>
            <a:ext cx="3022898" cy="369332"/>
          </a:xfrm>
          <a:prstGeom prst="rect">
            <a:avLst/>
          </a:prstGeom>
          <a:noFill/>
        </p:spPr>
        <p:txBody>
          <a:bodyPr wrap="square" rtlCol="0">
            <a:spAutoFit/>
          </a:bodyPr>
          <a:lstStyle/>
          <a:p>
            <a:r>
              <a:rPr lang="en-GB" dirty="0"/>
              <a:t>There aren’t extreme values</a:t>
            </a:r>
          </a:p>
        </p:txBody>
      </p:sp>
      <p:sp>
        <p:nvSpPr>
          <p:cNvPr id="9" name="CasellaDiTesto 8">
            <a:extLst>
              <a:ext uri="{FF2B5EF4-FFF2-40B4-BE49-F238E27FC236}">
                <a16:creationId xmlns:a16="http://schemas.microsoft.com/office/drawing/2014/main" id="{CFE3AA6B-AA09-C449-B034-7B8CA6A31278}"/>
              </a:ext>
            </a:extLst>
          </p:cNvPr>
          <p:cNvSpPr txBox="1"/>
          <p:nvPr/>
        </p:nvSpPr>
        <p:spPr>
          <a:xfrm>
            <a:off x="8100508" y="5131397"/>
            <a:ext cx="2872292" cy="369332"/>
          </a:xfrm>
          <a:prstGeom prst="rect">
            <a:avLst/>
          </a:prstGeom>
          <a:noFill/>
        </p:spPr>
        <p:txBody>
          <a:bodyPr wrap="square" rtlCol="0">
            <a:spAutoFit/>
          </a:bodyPr>
          <a:lstStyle/>
          <a:p>
            <a:r>
              <a:rPr lang="en-GB" dirty="0"/>
              <a:t>There are 49 outliers</a:t>
            </a:r>
          </a:p>
        </p:txBody>
      </p:sp>
    </p:spTree>
    <p:extLst>
      <p:ext uri="{BB962C8B-B14F-4D97-AF65-F5344CB8AC3E}">
        <p14:creationId xmlns:p14="http://schemas.microsoft.com/office/powerpoint/2010/main" val="2815689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2FC6FE-2B49-5A4A-AFE9-7F456EEE0B0F}"/>
              </a:ext>
            </a:extLst>
          </p:cNvPr>
          <p:cNvSpPr>
            <a:spLocks noGrp="1"/>
          </p:cNvSpPr>
          <p:nvPr>
            <p:ph type="title"/>
          </p:nvPr>
        </p:nvSpPr>
        <p:spPr/>
        <p:txBody>
          <a:bodyPr/>
          <a:lstStyle/>
          <a:p>
            <a:pPr algn="ctr"/>
            <a:r>
              <a:rPr lang="en-GB" dirty="0" err="1"/>
              <a:t>Diabetes.arff</a:t>
            </a:r>
            <a:r>
              <a:rPr lang="en-GB" dirty="0"/>
              <a:t> </a:t>
            </a:r>
            <a:r>
              <a:rPr lang="it-IT" dirty="0" err="1"/>
              <a:t>MergeFilter</a:t>
            </a:r>
            <a:endParaRPr lang="en-GB" dirty="0"/>
          </a:p>
        </p:txBody>
      </p:sp>
      <p:pic>
        <p:nvPicPr>
          <p:cNvPr id="5" name="Immagine 4" descr="Immagine che contiene testo&#10;&#10;Descrizione generata automaticamente">
            <a:extLst>
              <a:ext uri="{FF2B5EF4-FFF2-40B4-BE49-F238E27FC236}">
                <a16:creationId xmlns:a16="http://schemas.microsoft.com/office/drawing/2014/main" id="{7620C83A-21D8-5C4E-893C-EDC4835735CB}"/>
              </a:ext>
            </a:extLst>
          </p:cNvPr>
          <p:cNvPicPr>
            <a:picLocks noChangeAspect="1"/>
          </p:cNvPicPr>
          <p:nvPr/>
        </p:nvPicPr>
        <p:blipFill rotWithShape="1">
          <a:blip r:embed="rId2"/>
          <a:srcRect l="15727" t="17593" r="18424" b="16013"/>
          <a:stretch/>
        </p:blipFill>
        <p:spPr>
          <a:xfrm>
            <a:off x="1678193" y="5229046"/>
            <a:ext cx="2571078" cy="1452282"/>
          </a:xfrm>
          <a:prstGeom prst="rect">
            <a:avLst/>
          </a:prstGeom>
        </p:spPr>
      </p:pic>
      <p:sp>
        <p:nvSpPr>
          <p:cNvPr id="8" name="CasellaDiTesto 7">
            <a:extLst>
              <a:ext uri="{FF2B5EF4-FFF2-40B4-BE49-F238E27FC236}">
                <a16:creationId xmlns:a16="http://schemas.microsoft.com/office/drawing/2014/main" id="{FCDB35A7-33B1-D547-8D3D-F2BFAD02351D}"/>
              </a:ext>
            </a:extLst>
          </p:cNvPr>
          <p:cNvSpPr txBox="1"/>
          <p:nvPr/>
        </p:nvSpPr>
        <p:spPr>
          <a:xfrm>
            <a:off x="5791200" y="5078024"/>
            <a:ext cx="5120640" cy="1754326"/>
          </a:xfrm>
          <a:prstGeom prst="rect">
            <a:avLst/>
          </a:prstGeom>
          <a:noFill/>
        </p:spPr>
        <p:txBody>
          <a:bodyPr wrap="square" rtlCol="0">
            <a:spAutoFit/>
          </a:bodyPr>
          <a:lstStyle/>
          <a:p>
            <a:r>
              <a:rPr lang="en-GB" dirty="0" err="1"/>
              <a:t>MergeInfrequentNominalValues</a:t>
            </a:r>
            <a:r>
              <a:rPr lang="en-GB" dirty="0"/>
              <a:t> : Merge all bins that don’t contain at least 203 instances (in this case), the filter is applied to the 5</a:t>
            </a:r>
            <a:r>
              <a:rPr lang="en-GB" baseline="30000" dirty="0"/>
              <a:t>th</a:t>
            </a:r>
            <a:r>
              <a:rPr lang="en-GB" dirty="0"/>
              <a:t> attribute</a:t>
            </a:r>
          </a:p>
          <a:p>
            <a:r>
              <a:rPr lang="en-GB" dirty="0" err="1"/>
              <a:t>MergeManyValues</a:t>
            </a:r>
            <a:r>
              <a:rPr lang="en-GB" dirty="0"/>
              <a:t> : Merge the bins (1 to 4) of the attribute 2 </a:t>
            </a:r>
          </a:p>
          <a:p>
            <a:r>
              <a:rPr lang="en-GB" dirty="0" err="1"/>
              <a:t>MergeTwoValues</a:t>
            </a:r>
            <a:r>
              <a:rPr lang="en-GB" dirty="0"/>
              <a:t> : Merge two bins of the attribute 1</a:t>
            </a:r>
          </a:p>
        </p:txBody>
      </p:sp>
      <p:pic>
        <p:nvPicPr>
          <p:cNvPr id="10" name="Immagine 9">
            <a:extLst>
              <a:ext uri="{FF2B5EF4-FFF2-40B4-BE49-F238E27FC236}">
                <a16:creationId xmlns:a16="http://schemas.microsoft.com/office/drawing/2014/main" id="{291D4231-6EEC-D349-985A-68A8FDDD37B3}"/>
              </a:ext>
            </a:extLst>
          </p:cNvPr>
          <p:cNvPicPr>
            <a:picLocks noChangeAspect="1"/>
          </p:cNvPicPr>
          <p:nvPr/>
        </p:nvPicPr>
        <p:blipFill>
          <a:blip r:embed="rId3"/>
          <a:stretch>
            <a:fillRect/>
          </a:stretch>
        </p:blipFill>
        <p:spPr>
          <a:xfrm>
            <a:off x="0" y="1474627"/>
            <a:ext cx="5765435" cy="3603397"/>
          </a:xfrm>
          <a:prstGeom prst="rect">
            <a:avLst/>
          </a:prstGeom>
        </p:spPr>
      </p:pic>
      <p:pic>
        <p:nvPicPr>
          <p:cNvPr id="12" name="Immagine 11" descr="Immagine che contiene testo, edificio, clipart&#10;&#10;Descrizione generata automaticamente">
            <a:extLst>
              <a:ext uri="{FF2B5EF4-FFF2-40B4-BE49-F238E27FC236}">
                <a16:creationId xmlns:a16="http://schemas.microsoft.com/office/drawing/2014/main" id="{8B5985EA-C65D-084C-854B-2B292F1FA28A}"/>
              </a:ext>
            </a:extLst>
          </p:cNvPr>
          <p:cNvPicPr>
            <a:picLocks noChangeAspect="1"/>
          </p:cNvPicPr>
          <p:nvPr/>
        </p:nvPicPr>
        <p:blipFill>
          <a:blip r:embed="rId4"/>
          <a:stretch>
            <a:fillRect/>
          </a:stretch>
        </p:blipFill>
        <p:spPr>
          <a:xfrm>
            <a:off x="6096000" y="1474627"/>
            <a:ext cx="5765435" cy="3603397"/>
          </a:xfrm>
          <a:prstGeom prst="rect">
            <a:avLst/>
          </a:prstGeom>
        </p:spPr>
      </p:pic>
    </p:spTree>
    <p:extLst>
      <p:ext uri="{BB962C8B-B14F-4D97-AF65-F5344CB8AC3E}">
        <p14:creationId xmlns:p14="http://schemas.microsoft.com/office/powerpoint/2010/main" val="126080421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TotalTime>
  <Words>322</Words>
  <Application>Microsoft Macintosh PowerPoint</Application>
  <PresentationFormat>Widescreen</PresentationFormat>
  <Paragraphs>26</Paragraphs>
  <Slides>8</Slides>
  <Notes>1</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8</vt:i4>
      </vt:variant>
    </vt:vector>
  </HeadingPairs>
  <TitlesOfParts>
    <vt:vector size="12" baseType="lpstr">
      <vt:lpstr>Arial</vt:lpstr>
      <vt:lpstr>Calibri</vt:lpstr>
      <vt:lpstr>Calibri Light</vt:lpstr>
      <vt:lpstr>Tema di Office</vt:lpstr>
      <vt:lpstr>Exercise 3</vt:lpstr>
      <vt:lpstr>Diabetes.arff with multifilter (Resample)</vt:lpstr>
      <vt:lpstr>Diabetes.arff with multifilter (Smote)</vt:lpstr>
      <vt:lpstr>Hepatitis.csv with multifilter (Resample)</vt:lpstr>
      <vt:lpstr>Hepatitis.csv with multifilter (Smote)</vt:lpstr>
      <vt:lpstr>Diabetes.arff PCA</vt:lpstr>
      <vt:lpstr>Diabetes.arff InterquartileRange </vt:lpstr>
      <vt:lpstr>Diabetes.arff MergeFilter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3</dc:title>
  <dc:creator>Matteo Giorgi</dc:creator>
  <cp:lastModifiedBy>Matteo Giorgi</cp:lastModifiedBy>
  <cp:revision>1</cp:revision>
  <dcterms:created xsi:type="dcterms:W3CDTF">2021-10-16T18:33:47Z</dcterms:created>
  <dcterms:modified xsi:type="dcterms:W3CDTF">2021-10-18T16:40:37Z</dcterms:modified>
</cp:coreProperties>
</file>